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03" r:id="rId3"/>
    <p:sldId id="590" r:id="rId4"/>
    <p:sldId id="591" r:id="rId5"/>
    <p:sldId id="592" r:id="rId6"/>
    <p:sldId id="593" r:id="rId7"/>
    <p:sldId id="594" r:id="rId8"/>
    <p:sldId id="595" r:id="rId9"/>
    <p:sldId id="596" r:id="rId10"/>
    <p:sldId id="429" r:id="rId11"/>
    <p:sldId id="597" r:id="rId12"/>
    <p:sldId id="598" r:id="rId13"/>
    <p:sldId id="599" r:id="rId14"/>
    <p:sldId id="600" r:id="rId15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5.7–Finding the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10259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write and solve a proportion to solve percent problems.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85" y="1839074"/>
            <a:ext cx="5742431" cy="27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398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number is 140% of 25?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5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9070" y="2281093"/>
            <a:ext cx="236718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7(25) = 5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175 = 5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4525" y="3645343"/>
            <a:ext cx="111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790647" y="3404538"/>
            <a:ext cx="822960" cy="1002550"/>
            <a:chOff x="722986" y="2703671"/>
            <a:chExt cx="601065" cy="1002550"/>
          </a:xfrm>
        </p:grpSpPr>
        <p:sp>
          <p:nvSpPr>
            <p:cNvPr id="37" name="TextBox 3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175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94919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161547" y="2196315"/>
            <a:ext cx="1752690" cy="1002550"/>
            <a:chOff x="5906448" y="2218260"/>
            <a:chExt cx="1752690" cy="1002550"/>
          </a:xfrm>
        </p:grpSpPr>
        <p:sp>
          <p:nvSpPr>
            <p:cNvPr id="42" name="TextBox 41"/>
            <p:cNvSpPr txBox="1"/>
            <p:nvPr/>
          </p:nvSpPr>
          <p:spPr>
            <a:xfrm>
              <a:off x="6688431" y="2463398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7058073" y="2218260"/>
              <a:ext cx="601065" cy="1002550"/>
              <a:chOff x="722986" y="2703671"/>
              <a:chExt cx="601065" cy="100255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906448" y="2218260"/>
              <a:ext cx="852880" cy="1002550"/>
              <a:chOff x="905861" y="2703671"/>
              <a:chExt cx="601065" cy="1002550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140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/>
          <p:cNvGrpSpPr/>
          <p:nvPr/>
        </p:nvGrpSpPr>
        <p:grpSpPr>
          <a:xfrm>
            <a:off x="1384714" y="3359508"/>
            <a:ext cx="1508136" cy="1002550"/>
            <a:chOff x="1478394" y="2486695"/>
            <a:chExt cx="1508136" cy="1002550"/>
          </a:xfrm>
        </p:grpSpPr>
        <p:sp>
          <p:nvSpPr>
            <p:cNvPr id="52" name="TextBox 51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7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/>
          <p:nvPr/>
        </p:nvSpPr>
        <p:spPr>
          <a:xfrm>
            <a:off x="6605626" y="2281092"/>
            <a:ext cx="210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35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1407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 bldLvl="5"/>
      <p:bldP spid="11" grpId="0"/>
      <p:bldP spid="61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140 seventh graders at Valley Christian School. If 65% wore school colors on Spirit Day, how many did not come to school wearing school colors?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6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30" y="3390707"/>
            <a:ext cx="3510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100% – 65% = 35%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5820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6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1999456"/>
            <a:ext cx="29846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35(140) = 100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4,900 = 100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49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30" y="1591217"/>
            <a:ext cx="3510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100% – 65% = 35%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1629" y="3578827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Forty-nine of the seventh graders did not wear school colors on Spirit Day.</a:t>
            </a:r>
            <a:endParaRPr lang="en-US" sz="2800" dirty="0">
              <a:solidFill>
                <a:srgbClr val="073C61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61547" y="2262150"/>
            <a:ext cx="2002017" cy="1002550"/>
            <a:chOff x="1161547" y="2196315"/>
            <a:chExt cx="2002017" cy="1002550"/>
          </a:xfrm>
        </p:grpSpPr>
        <p:sp>
          <p:nvSpPr>
            <p:cNvPr id="10" name="TextBox 9"/>
            <p:cNvSpPr txBox="1"/>
            <p:nvPr/>
          </p:nvSpPr>
          <p:spPr>
            <a:xfrm>
              <a:off x="1943530" y="244145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313171" y="2196315"/>
              <a:ext cx="850393" cy="1002550"/>
              <a:chOff x="722985" y="2703671"/>
              <a:chExt cx="601065" cy="100255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22985" y="2703671"/>
                <a:ext cx="601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22985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140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1161547" y="2196315"/>
              <a:ext cx="852880" cy="1002550"/>
              <a:chOff x="905861" y="2703671"/>
              <a:chExt cx="601065" cy="100255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649925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bldLvl="5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Solve using proportions.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1526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What number is 2.5% of 180?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01872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115% of 65 is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329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6926"/>
            <a:ext cx="8229600" cy="565916"/>
          </a:xfrm>
        </p:spPr>
        <p:txBody>
          <a:bodyPr/>
          <a:lstStyle/>
          <a:p>
            <a:r>
              <a:rPr lang="en-US" sz="3200" dirty="0" smtClean="0"/>
              <a:t>Basic Percent Formula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455722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  <a:endParaRPr lang="en-US" sz="32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93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" y="731909"/>
            <a:ext cx="7688275" cy="367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0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Gary earned $320 last month. He gave 15% of that amount to a missionary project in China. How much did Gary give to the project?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1630" y="3918635"/>
            <a:ext cx="276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Whole: $320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18295" y="2975482"/>
            <a:ext cx="29846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15% × 320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</a:p>
          <a:p>
            <a:pPr algn="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0.15 × 320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</a:p>
          <a:p>
            <a:pPr algn="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48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30" y="3390707"/>
            <a:ext cx="276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Percent: 15%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45388" y="2730223"/>
            <a:ext cx="237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He gave $48.</a:t>
            </a:r>
            <a:endParaRPr lang="en-US" sz="2800" dirty="0">
              <a:solidFill>
                <a:srgbClr val="073C61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860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3" grpId="0" uiExpand="1" build="p" bldLvl="5"/>
      <p:bldP spid="54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number is 50% of 78?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29" y="2125212"/>
            <a:ext cx="45720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part = percent × whole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=  50%  ×  78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=  ½  ×  78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=  39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715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percent of each number. Use a fraction in lowest terms for the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1759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30% of 70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5125" y="261637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75% of 96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104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40% of 300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8160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number is 9½% of 500?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29" y="2125212"/>
            <a:ext cx="45720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part = percent × whole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=  9½%  ×  500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=  0.095  ×  500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=  47.5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902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120% of 90 is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1629" y="2125212"/>
            <a:ext cx="457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120% × 90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1.2  ×  90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108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555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percent of each number. Use a decimal for the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1759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45% of 120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5125" y="261637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160% of 95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104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7% of 48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988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451</Words>
  <Application>Microsoft Office PowerPoint</Application>
  <PresentationFormat>On-screen Show (16:9)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Fundamentals of Math Green</vt:lpstr>
      <vt:lpstr>Chapter 5</vt:lpstr>
      <vt:lpstr>Basic Percent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226</cp:revision>
  <cp:lastPrinted>2012-11-01T14:37:07Z</cp:lastPrinted>
  <dcterms:created xsi:type="dcterms:W3CDTF">2011-09-15T23:43:01Z</dcterms:created>
  <dcterms:modified xsi:type="dcterms:W3CDTF">2018-04-13T21:03:28Z</dcterms:modified>
</cp:coreProperties>
</file>